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ыщенный лосьон InTop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ыщенный лосьон InTop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ыщенный лосьон InTop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ыщенный лосьон InTop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ыщенный лосьон InTop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ыщенный лосьон InTop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ыщенный лосьон InTop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2018-11-27T03:12:50Z</dcterms:created>
  <dcterms:modified xsi:type="dcterms:W3CDTF">2020-03-21T11:46:08Z</dcterms:modified>
</cp:coreProperties>
</file>